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77" r:id="rId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4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61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29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01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77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4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05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29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2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51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16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E81BA-5E64-4F94-8EE1-C9D3EA820904}" type="datetimeFigureOut">
              <a:rPr lang="ko-KR" altLang="en-US" smtClean="0"/>
              <a:t>2024-11-20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FD0B2E-16A3-4037-9E82-2C55845E4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3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만화 영화, 일러스트레이션이(가) 표시된 사진&#10;&#10;자동 생성된 설명">
            <a:extLst>
              <a:ext uri="{FF2B5EF4-FFF2-40B4-BE49-F238E27FC236}">
                <a16:creationId xmlns:a16="http://schemas.microsoft.com/office/drawing/2014/main" id="{CD8F7CD9-8201-5B85-A1B8-75D84928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"/>
          <a:stretch/>
        </p:blipFill>
        <p:spPr>
          <a:xfrm>
            <a:off x="0" y="-1"/>
            <a:ext cx="9906000" cy="6666271"/>
          </a:xfrm>
          <a:prstGeom prst="rect">
            <a:avLst/>
          </a:prstGeom>
        </p:spPr>
      </p:pic>
      <p:pic>
        <p:nvPicPr>
          <p:cNvPr id="6" name="그림 5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F4957146-76C6-4ED0-C662-2502847035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4134464" y="6059540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클립아트, 아동 미술, 일러스트레이션, 만화 영화이(가) 표시된 사진&#10;&#10;자동 생성된 설명">
            <a:extLst>
              <a:ext uri="{FF2B5EF4-FFF2-40B4-BE49-F238E27FC236}">
                <a16:creationId xmlns:a16="http://schemas.microsoft.com/office/drawing/2014/main" id="{6F93566F-CEA7-6959-9903-F49D82C7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1524001"/>
            <a:ext cx="6858000" cy="9906002"/>
          </a:xfrm>
          <a:prstGeom prst="rect">
            <a:avLst/>
          </a:prstGeom>
        </p:spPr>
      </p:pic>
      <p:pic>
        <p:nvPicPr>
          <p:cNvPr id="4" name="그림 3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A9670A08-B689-EECD-FFE8-D25F7EB2B8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8268929" y="0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클립아트, 일러스트레이션, 만화 영화이(가) 표시된 사진&#10;&#10;자동 생성된 설명">
            <a:extLst>
              <a:ext uri="{FF2B5EF4-FFF2-40B4-BE49-F238E27FC236}">
                <a16:creationId xmlns:a16="http://schemas.microsoft.com/office/drawing/2014/main" id="{21A67AEC-1CAE-B402-44B1-E6567CC6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1524001"/>
            <a:ext cx="6858000" cy="9906002"/>
          </a:xfrm>
          <a:prstGeom prst="rect">
            <a:avLst/>
          </a:prstGeom>
        </p:spPr>
      </p:pic>
      <p:pic>
        <p:nvPicPr>
          <p:cNvPr id="4" name="그림 3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5C3D1473-DF8F-0FBE-0481-45DD03FADC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8268929" y="6120582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0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만화 영화이(가) 표시된 사진&#10;&#10;자동 생성된 설명">
            <a:extLst>
              <a:ext uri="{FF2B5EF4-FFF2-40B4-BE49-F238E27FC236}">
                <a16:creationId xmlns:a16="http://schemas.microsoft.com/office/drawing/2014/main" id="{C90C2E25-7542-B0F3-2CF4-28852A15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2" t="2662" r="-659" b="14618"/>
          <a:stretch/>
        </p:blipFill>
        <p:spPr>
          <a:xfrm>
            <a:off x="187196" y="158741"/>
            <a:ext cx="5056260" cy="6473521"/>
          </a:xfrm>
          <a:prstGeom prst="rect">
            <a:avLst/>
          </a:prstGeom>
        </p:spPr>
      </p:pic>
      <p:pic>
        <p:nvPicPr>
          <p:cNvPr id="3" name="그림 2" descr="만화 영화이(가) 표시된 사진&#10;&#10;자동 생성된 설명">
            <a:extLst>
              <a:ext uri="{FF2B5EF4-FFF2-40B4-BE49-F238E27FC236}">
                <a16:creationId xmlns:a16="http://schemas.microsoft.com/office/drawing/2014/main" id="{A17E75A8-2E76-F5C7-7273-F15E1C476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2" t="8846" r="7171" b="14851"/>
          <a:stretch/>
        </p:blipFill>
        <p:spPr>
          <a:xfrm>
            <a:off x="5545816" y="720205"/>
            <a:ext cx="4305723" cy="5912057"/>
          </a:xfrm>
          <a:prstGeom prst="rect">
            <a:avLst/>
          </a:prstGeom>
        </p:spPr>
      </p:pic>
      <p:pic>
        <p:nvPicPr>
          <p:cNvPr id="4" name="그림 3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8F984858-60F0-C656-27A3-CD3E6B7E1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4134464" y="6059540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461AA-FC80-B1E8-894D-426FBA2AE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클립아트이(가) 표시된 사진&#10;&#10;자동 생성된 설명">
            <a:extLst>
              <a:ext uri="{FF2B5EF4-FFF2-40B4-BE49-F238E27FC236}">
                <a16:creationId xmlns:a16="http://schemas.microsoft.com/office/drawing/2014/main" id="{B28FFB1D-FA01-37E8-F4D1-F7258CFB9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8" t="16922" r="731" b="15379"/>
          <a:stretch/>
        </p:blipFill>
        <p:spPr>
          <a:xfrm>
            <a:off x="1183091" y="0"/>
            <a:ext cx="2681366" cy="3628063"/>
          </a:xfrm>
          <a:prstGeom prst="rect">
            <a:avLst/>
          </a:prstGeom>
        </p:spPr>
      </p:pic>
      <p:pic>
        <p:nvPicPr>
          <p:cNvPr id="2" name="그림 1" descr="클립아트이(가) 표시된 사진&#10;&#10;자동 생성된 설명">
            <a:extLst>
              <a:ext uri="{FF2B5EF4-FFF2-40B4-BE49-F238E27FC236}">
                <a16:creationId xmlns:a16="http://schemas.microsoft.com/office/drawing/2014/main" id="{5AA1EC10-23C4-650F-AB57-27D050B81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9636" r="36943" b="8515"/>
          <a:stretch/>
        </p:blipFill>
        <p:spPr>
          <a:xfrm>
            <a:off x="249211" y="2471596"/>
            <a:ext cx="4549126" cy="4386404"/>
          </a:xfrm>
          <a:prstGeom prst="rect">
            <a:avLst/>
          </a:prstGeom>
        </p:spPr>
      </p:pic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724BD814-898D-F6BB-B533-633A11DF1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37502" b="5346"/>
          <a:stretch/>
        </p:blipFill>
        <p:spPr>
          <a:xfrm>
            <a:off x="5107664" y="1793213"/>
            <a:ext cx="4549125" cy="5064787"/>
          </a:xfrm>
          <a:prstGeom prst="rect">
            <a:avLst/>
          </a:prstGeom>
        </p:spPr>
      </p:pic>
      <p:pic>
        <p:nvPicPr>
          <p:cNvPr id="6" name="그림 5" descr="스크린샷, 그래픽, 블랙, 흑백이(가) 표시된 사진&#10;&#10;자동 생성된 설명">
            <a:extLst>
              <a:ext uri="{FF2B5EF4-FFF2-40B4-BE49-F238E27FC236}">
                <a16:creationId xmlns:a16="http://schemas.microsoft.com/office/drawing/2014/main" id="{E10DE255-9D42-B893-A78E-BC9AC256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29835" r="56167" b="34521"/>
          <a:stretch/>
        </p:blipFill>
        <p:spPr>
          <a:xfrm>
            <a:off x="1796983" y="3484396"/>
            <a:ext cx="1598438" cy="1901227"/>
          </a:xfrm>
          <a:prstGeom prst="rect">
            <a:avLst/>
          </a:prstGeom>
        </p:spPr>
      </p:pic>
      <p:pic>
        <p:nvPicPr>
          <p:cNvPr id="8" name="그림 7" descr="로고, 그래픽, 폰트, 블랙이(가) 표시된 사진&#10;&#10;자동 생성된 설명">
            <a:extLst>
              <a:ext uri="{FF2B5EF4-FFF2-40B4-BE49-F238E27FC236}">
                <a16:creationId xmlns:a16="http://schemas.microsoft.com/office/drawing/2014/main" id="{1B274BD2-A941-20E0-A265-CA9FDA404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t="33663" r="53834" b="38614"/>
          <a:stretch/>
        </p:blipFill>
        <p:spPr>
          <a:xfrm>
            <a:off x="6398190" y="3694116"/>
            <a:ext cx="1968072" cy="1481786"/>
          </a:xfrm>
          <a:prstGeom prst="rect">
            <a:avLst/>
          </a:prstGeom>
        </p:spPr>
      </p:pic>
      <p:pic>
        <p:nvPicPr>
          <p:cNvPr id="3" name="그림 2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B109EE40-EB67-9DBF-582D-91C6DB109F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8268929" y="0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D3AFC-8B91-409B-53BE-0C62CED4E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클립아트이(가) 표시된 사진&#10;&#10;자동 생성된 설명">
            <a:extLst>
              <a:ext uri="{FF2B5EF4-FFF2-40B4-BE49-F238E27FC236}">
                <a16:creationId xmlns:a16="http://schemas.microsoft.com/office/drawing/2014/main" id="{FC66C4B2-DDDE-B692-77C6-71738CAB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8" t="16922" r="731" b="15379"/>
          <a:stretch/>
        </p:blipFill>
        <p:spPr>
          <a:xfrm>
            <a:off x="1183091" y="0"/>
            <a:ext cx="2681366" cy="3628063"/>
          </a:xfrm>
          <a:prstGeom prst="rect">
            <a:avLst/>
          </a:prstGeom>
        </p:spPr>
      </p:pic>
      <p:pic>
        <p:nvPicPr>
          <p:cNvPr id="2" name="그림 1" descr="클립아트이(가) 표시된 사진&#10;&#10;자동 생성된 설명">
            <a:extLst>
              <a:ext uri="{FF2B5EF4-FFF2-40B4-BE49-F238E27FC236}">
                <a16:creationId xmlns:a16="http://schemas.microsoft.com/office/drawing/2014/main" id="{CCA4EDAD-A498-D5C6-CB95-0B897BC8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9636" r="36943" b="8515"/>
          <a:stretch/>
        </p:blipFill>
        <p:spPr>
          <a:xfrm>
            <a:off x="249211" y="2471596"/>
            <a:ext cx="4549126" cy="4386404"/>
          </a:xfrm>
          <a:prstGeom prst="rect">
            <a:avLst/>
          </a:prstGeom>
        </p:spPr>
      </p:pic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EB3DDE83-E980-D0FB-A692-A088825E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37502" b="5346"/>
          <a:stretch/>
        </p:blipFill>
        <p:spPr>
          <a:xfrm>
            <a:off x="5107664" y="1793213"/>
            <a:ext cx="4549125" cy="5064787"/>
          </a:xfrm>
          <a:prstGeom prst="rect">
            <a:avLst/>
          </a:prstGeom>
        </p:spPr>
      </p:pic>
      <p:pic>
        <p:nvPicPr>
          <p:cNvPr id="5" name="그림 4" descr="흑백이(가) 표시된 사진&#10;&#10;중간 신뢰도로 자동 생성된 설명">
            <a:extLst>
              <a:ext uri="{FF2B5EF4-FFF2-40B4-BE49-F238E27FC236}">
                <a16:creationId xmlns:a16="http://schemas.microsoft.com/office/drawing/2014/main" id="{76279D29-1320-ABB5-1408-5F96FE487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30363" r="56167" b="34918"/>
          <a:stretch/>
        </p:blipFill>
        <p:spPr>
          <a:xfrm>
            <a:off x="1726689" y="3387311"/>
            <a:ext cx="1594169" cy="1855720"/>
          </a:xfrm>
          <a:prstGeom prst="rect">
            <a:avLst/>
          </a:prstGeom>
        </p:spPr>
      </p:pic>
      <p:pic>
        <p:nvPicPr>
          <p:cNvPr id="9" name="그림 8" descr="그래픽, 폰트, 블랙, 스크린샷이(가) 표시된 사진&#10;&#10;자동 생성된 설명">
            <a:extLst>
              <a:ext uri="{FF2B5EF4-FFF2-40B4-BE49-F238E27FC236}">
                <a16:creationId xmlns:a16="http://schemas.microsoft.com/office/drawing/2014/main" id="{7C3E49FB-AA81-D157-5525-6F84CE8D6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1" t="36963" r="50754" b="39803"/>
          <a:stretch/>
        </p:blipFill>
        <p:spPr>
          <a:xfrm>
            <a:off x="6275815" y="3694246"/>
            <a:ext cx="2456783" cy="1241850"/>
          </a:xfrm>
          <a:prstGeom prst="rect">
            <a:avLst/>
          </a:prstGeom>
        </p:spPr>
      </p:pic>
      <p:pic>
        <p:nvPicPr>
          <p:cNvPr id="3" name="그림 2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38DCF715-9CF5-4D7F-6B24-0F8CD9CB11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8268929" y="0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9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A48B6-3B14-D0E8-C742-EF4A9F93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클립아트이(가) 표시된 사진&#10;&#10;자동 생성된 설명">
            <a:extLst>
              <a:ext uri="{FF2B5EF4-FFF2-40B4-BE49-F238E27FC236}">
                <a16:creationId xmlns:a16="http://schemas.microsoft.com/office/drawing/2014/main" id="{CA41841B-BD7D-5A1C-41BB-DCEA6849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8" t="16922" r="731" b="15379"/>
          <a:stretch/>
        </p:blipFill>
        <p:spPr>
          <a:xfrm>
            <a:off x="1183091" y="0"/>
            <a:ext cx="2681366" cy="3628063"/>
          </a:xfrm>
          <a:prstGeom prst="rect">
            <a:avLst/>
          </a:prstGeom>
        </p:spPr>
      </p:pic>
      <p:pic>
        <p:nvPicPr>
          <p:cNvPr id="2" name="그림 1" descr="클립아트이(가) 표시된 사진&#10;&#10;자동 생성된 설명">
            <a:extLst>
              <a:ext uri="{FF2B5EF4-FFF2-40B4-BE49-F238E27FC236}">
                <a16:creationId xmlns:a16="http://schemas.microsoft.com/office/drawing/2014/main" id="{8C8FDC85-6245-1875-15C8-4EDCE1E8F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9636" r="36943" b="8515"/>
          <a:stretch/>
        </p:blipFill>
        <p:spPr>
          <a:xfrm>
            <a:off x="249211" y="2471596"/>
            <a:ext cx="4549126" cy="4386404"/>
          </a:xfrm>
          <a:prstGeom prst="rect">
            <a:avLst/>
          </a:prstGeom>
        </p:spPr>
      </p:pic>
      <p:pic>
        <p:nvPicPr>
          <p:cNvPr id="7" name="그림 6" descr="흑백이(가) 표시된 사진&#10;&#10;중간 신뢰도로 자동 생성된 설명">
            <a:extLst>
              <a:ext uri="{FF2B5EF4-FFF2-40B4-BE49-F238E27FC236}">
                <a16:creationId xmlns:a16="http://schemas.microsoft.com/office/drawing/2014/main" id="{DD9077C8-931A-6B6A-1873-05B18221A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t="30363" r="56167" b="34918"/>
          <a:stretch/>
        </p:blipFill>
        <p:spPr>
          <a:xfrm>
            <a:off x="1726689" y="3387311"/>
            <a:ext cx="1594169" cy="1855720"/>
          </a:xfrm>
          <a:prstGeom prst="rect">
            <a:avLst/>
          </a:prstGeom>
        </p:spPr>
      </p:pic>
      <p:pic>
        <p:nvPicPr>
          <p:cNvPr id="3" name="그림 2" descr="어둠, 블랙, 자연, 밤이(가) 표시된 사진&#10;&#10;자동 생성된 설명">
            <a:extLst>
              <a:ext uri="{FF2B5EF4-FFF2-40B4-BE49-F238E27FC236}">
                <a16:creationId xmlns:a16="http://schemas.microsoft.com/office/drawing/2014/main" id="{BD8BCC06-E909-6443-DEA3-F2334FD59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7" t="89247" r="41787"/>
          <a:stretch/>
        </p:blipFill>
        <p:spPr>
          <a:xfrm>
            <a:off x="8268929" y="0"/>
            <a:ext cx="1637071" cy="7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A4 용지(210x297mm)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Brown</dc:creator>
  <cp:lastModifiedBy>Suzanne Brown</cp:lastModifiedBy>
  <cp:revision>1</cp:revision>
  <dcterms:created xsi:type="dcterms:W3CDTF">2024-11-20T13:10:50Z</dcterms:created>
  <dcterms:modified xsi:type="dcterms:W3CDTF">2024-11-20T13:15:42Z</dcterms:modified>
</cp:coreProperties>
</file>